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44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1B0B4-60C7-4911-885F-9004A8AEEE25}" type="datetimeFigureOut">
              <a:rPr lang="fr-FR" smtClean="0"/>
              <a:t>10/03/2015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E0F5-330E-4B4B-B46E-9886578F60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322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1B0B4-60C7-4911-885F-9004A8AEEE25}" type="datetimeFigureOut">
              <a:rPr lang="fr-FR" smtClean="0"/>
              <a:t>10/03/2015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E0F5-330E-4B4B-B46E-9886578F60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6803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1B0B4-60C7-4911-885F-9004A8AEEE25}" type="datetimeFigureOut">
              <a:rPr lang="fr-FR" smtClean="0"/>
              <a:t>10/03/2015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E0F5-330E-4B4B-B46E-9886578F60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6796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1B0B4-60C7-4911-885F-9004A8AEEE25}" type="datetimeFigureOut">
              <a:rPr lang="fr-FR" smtClean="0"/>
              <a:t>10/03/2015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E0F5-330E-4B4B-B46E-9886578F60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4821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1B0B4-60C7-4911-885F-9004A8AEEE25}" type="datetimeFigureOut">
              <a:rPr lang="fr-FR" smtClean="0"/>
              <a:t>10/03/2015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E0F5-330E-4B4B-B46E-9886578F60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3630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1B0B4-60C7-4911-885F-9004A8AEEE25}" type="datetimeFigureOut">
              <a:rPr lang="fr-FR" smtClean="0"/>
              <a:t>10/03/2015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E0F5-330E-4B4B-B46E-9886578F60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3938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1B0B4-60C7-4911-885F-9004A8AEEE25}" type="datetimeFigureOut">
              <a:rPr lang="fr-FR" smtClean="0"/>
              <a:t>10/03/2015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E0F5-330E-4B4B-B46E-9886578F60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0851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1B0B4-60C7-4911-885F-9004A8AEEE25}" type="datetimeFigureOut">
              <a:rPr lang="fr-FR" smtClean="0"/>
              <a:t>10/03/2015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E0F5-330E-4B4B-B46E-9886578F60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145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1B0B4-60C7-4911-885F-9004A8AEEE25}" type="datetimeFigureOut">
              <a:rPr lang="fr-FR" smtClean="0"/>
              <a:t>10/03/2015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E0F5-330E-4B4B-B46E-9886578F60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9716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1B0B4-60C7-4911-885F-9004A8AEEE25}" type="datetimeFigureOut">
              <a:rPr lang="fr-FR" smtClean="0"/>
              <a:t>10/03/2015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E0F5-330E-4B4B-B46E-9886578F60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8861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1B0B4-60C7-4911-885F-9004A8AEEE25}" type="datetimeFigureOut">
              <a:rPr lang="fr-FR" smtClean="0"/>
              <a:t>10/03/2015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E0F5-330E-4B4B-B46E-9886578F60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0702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1B0B4-60C7-4911-885F-9004A8AEEE25}" type="datetimeFigureOut">
              <a:rPr lang="fr-FR" smtClean="0"/>
              <a:t>10/03/2015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9E0F5-330E-4B4B-B46E-9886578F60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0931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microsoft.com/office/2007/relationships/hdphoto" Target="../media/hdphoto2.wdp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http://365thingsilikeaboutfrance.files.wordpress.com/2014/06/eiffell-sunrise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02"/>
            <a:ext cx="9144000" cy="686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-3836"/>
            <a:ext cx="4788024" cy="686183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35496" y="212447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Vendredi 13 septembre 1991</a:t>
            </a:r>
            <a:endParaRPr lang="fr-FR" sz="3600" b="1" dirty="0">
              <a:solidFill>
                <a:schemeClr val="bg1"/>
              </a:solidFill>
              <a:latin typeface="Miriam Fixed" panose="020B0509050101010101" pitchFamily="49" charset="-79"/>
              <a:cs typeface="Miriam Fixed" panose="020B0509050101010101" pitchFamily="49" charset="-79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5496" y="1556792"/>
            <a:ext cx="43924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Prénoms : Simon Louis Sacha</a:t>
            </a:r>
          </a:p>
          <a:p>
            <a:endParaRPr lang="fr-FR" b="1" dirty="0">
              <a:solidFill>
                <a:schemeClr val="bg1"/>
              </a:solidFill>
              <a:latin typeface="Miriam Fixed" panose="020B0509050101010101" pitchFamily="49" charset="-79"/>
              <a:cs typeface="Miriam Fixed" panose="020B0509050101010101" pitchFamily="49" charset="-79"/>
            </a:endParaRPr>
          </a:p>
          <a:p>
            <a:r>
              <a:rPr lang="fr-FR" b="1" dirty="0" smtClean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Nom : Briquet-Loggia</a:t>
            </a:r>
          </a:p>
          <a:p>
            <a:endParaRPr lang="fr-FR" b="1" dirty="0">
              <a:solidFill>
                <a:schemeClr val="bg1"/>
              </a:solidFill>
              <a:latin typeface="Miriam Fixed" panose="020B0509050101010101" pitchFamily="49" charset="-79"/>
              <a:cs typeface="Miriam Fixed" panose="020B0509050101010101" pitchFamily="49" charset="-79"/>
            </a:endParaRPr>
          </a:p>
          <a:p>
            <a:r>
              <a:rPr lang="fr-FR" b="1" dirty="0" smtClean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Né à : Courbevoie</a:t>
            </a:r>
          </a:p>
          <a:p>
            <a:endParaRPr lang="fr-FR" b="1" dirty="0">
              <a:solidFill>
                <a:schemeClr val="bg1"/>
              </a:solidFill>
              <a:latin typeface="Miriam Fixed" panose="020B0509050101010101" pitchFamily="49" charset="-79"/>
              <a:cs typeface="Miriam Fixed" panose="020B0509050101010101" pitchFamily="49" charset="-79"/>
            </a:endParaRPr>
          </a:p>
          <a:p>
            <a:r>
              <a:rPr lang="fr-FR" b="1" dirty="0" smtClean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Père : Aurélio Loggia</a:t>
            </a:r>
          </a:p>
          <a:p>
            <a:endParaRPr lang="fr-FR" b="1" dirty="0">
              <a:solidFill>
                <a:schemeClr val="bg1"/>
              </a:solidFill>
              <a:latin typeface="Miriam Fixed" panose="020B0509050101010101" pitchFamily="49" charset="-79"/>
              <a:cs typeface="Miriam Fixed" panose="020B0509050101010101" pitchFamily="49" charset="-79"/>
            </a:endParaRPr>
          </a:p>
          <a:p>
            <a:r>
              <a:rPr lang="fr-FR" b="1" dirty="0" smtClean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Mère : Nathalie Briquet</a:t>
            </a:r>
          </a:p>
          <a:p>
            <a:endParaRPr lang="fr-FR" dirty="0">
              <a:latin typeface="Miriam Fixed" panose="020B0509050101010101" pitchFamily="49" charset="-79"/>
              <a:cs typeface="Miriam Fixed" panose="020B0509050101010101" pitchFamily="49" charset="-79"/>
            </a:endParaRPr>
          </a:p>
          <a:p>
            <a:endParaRPr lang="fr-FR" dirty="0" smtClean="0">
              <a:latin typeface="Miriam Fixed" panose="020B0509050101010101" pitchFamily="49" charset="-79"/>
              <a:cs typeface="Miriam Fixed" panose="020B0509050101010101" pitchFamily="49" charset="-79"/>
            </a:endParaRPr>
          </a:p>
          <a:p>
            <a:endParaRPr lang="fr-FR" dirty="0" smtClean="0">
              <a:latin typeface="Miriam Fixed" panose="020B0509050101010101" pitchFamily="49" charset="-79"/>
              <a:cs typeface="Miriam Fixed" panose="020B0509050101010101" pitchFamily="49" charset="-79"/>
            </a:endParaRPr>
          </a:p>
          <a:p>
            <a:endParaRPr lang="fr-FR" dirty="0">
              <a:latin typeface="Miriam Fixed" panose="020B0509050101010101" pitchFamily="49" charset="-79"/>
              <a:cs typeface="Miriam Fixed" panose="020B0509050101010101" pitchFamily="49" charset="-79"/>
            </a:endParaRPr>
          </a:p>
          <a:p>
            <a:endParaRPr lang="fr-FR" dirty="0">
              <a:latin typeface="Miriam Fixed" panose="020B0509050101010101" pitchFamily="49" charset="-79"/>
              <a:cs typeface="Miriam Fixed" panose="020B0509050101010101" pitchFamily="49" charset="-79"/>
            </a:endParaRPr>
          </a:p>
        </p:txBody>
      </p:sp>
      <p:pic>
        <p:nvPicPr>
          <p:cNvPr id="1027" name="Picture 3" descr="C:\Users\sloggia\Desktop\PERSO\842GGLUF\IMG_435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0" t="19196" r="7536" b="7272"/>
          <a:stretch/>
        </p:blipFill>
        <p:spPr bwMode="auto">
          <a:xfrm>
            <a:off x="1259632" y="4491377"/>
            <a:ext cx="1817948" cy="2105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79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 rot="21429107">
            <a:off x="3142921" y="254995"/>
            <a:ext cx="5583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dirty="0">
                <a:solidFill>
                  <a:schemeClr val="bg1"/>
                </a:solidFill>
                <a:latin typeface="Hand Of Sean (Demo)" pitchFamily="2" charset="0"/>
              </a:rPr>
              <a:t>S</a:t>
            </a:r>
            <a:r>
              <a:rPr lang="fr-FR" sz="3200" dirty="0" smtClean="0">
                <a:solidFill>
                  <a:schemeClr val="bg1"/>
                </a:solidFill>
                <a:latin typeface="Hand Of Sean (Demo)" pitchFamily="2" charset="0"/>
              </a:rPr>
              <a:t>ports !</a:t>
            </a:r>
            <a:endParaRPr lang="fr-FR" sz="3200" dirty="0">
              <a:solidFill>
                <a:schemeClr val="bg1"/>
              </a:solidFill>
              <a:latin typeface="Hand Of Sean (Demo)" pitchFamily="2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1" r="11318" b="15863"/>
          <a:stretch/>
        </p:blipFill>
        <p:spPr>
          <a:xfrm>
            <a:off x="720183" y="1268760"/>
            <a:ext cx="3670363" cy="242789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015556" y="3696650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  <a:latin typeface="Myriad Arabic" pitchFamily="50" charset="-78"/>
                <a:cs typeface="Myriad Arabic" pitchFamily="50" charset="-78"/>
              </a:rPr>
              <a:t>1997 - 2003</a:t>
            </a:r>
            <a:endParaRPr lang="fr-FR" sz="2400" b="1" dirty="0">
              <a:solidFill>
                <a:schemeClr val="bg1"/>
              </a:solidFill>
              <a:latin typeface="Myriad Arabic" pitchFamily="50" charset="-78"/>
              <a:cs typeface="Myriad Arabic" pitchFamily="50" charset="-78"/>
            </a:endParaRPr>
          </a:p>
        </p:txBody>
      </p:sp>
      <p:pic>
        <p:nvPicPr>
          <p:cNvPr id="3074" name="Picture 2" descr="https://lh3.googleusercontent.com/-8_z4CqZP_ys/TpVYPY68bQI/AAAAAAAABMg/-Qe7Ur_dkHg/s1024/Fond2011%2525201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980" y="1268760"/>
            <a:ext cx="3628452" cy="242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5192020" y="3719645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  <a:latin typeface="Myriad Arabic" pitchFamily="50" charset="-78"/>
                <a:cs typeface="Myriad Arabic" pitchFamily="50" charset="-78"/>
              </a:rPr>
              <a:t>2004 - 2008</a:t>
            </a:r>
            <a:endParaRPr lang="fr-FR" sz="2400" b="1" dirty="0">
              <a:solidFill>
                <a:schemeClr val="bg1"/>
              </a:solidFill>
              <a:latin typeface="Myriad Arabic" pitchFamily="50" charset="-78"/>
              <a:cs typeface="Myriad Arabic" pitchFamily="50" charset="-78"/>
            </a:endParaRPr>
          </a:p>
        </p:txBody>
      </p:sp>
      <p:pic>
        <p:nvPicPr>
          <p:cNvPr id="3076" name="Picture 4" descr="http://www.golf-raray.fr/wp-content/uploads/2014/12/slider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314" y="4221088"/>
            <a:ext cx="6515054" cy="195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ZoneTexte 19"/>
          <p:cNvSpPr txBox="1"/>
          <p:nvPr/>
        </p:nvSpPr>
        <p:spPr>
          <a:xfrm>
            <a:off x="3203848" y="6207695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  <a:latin typeface="Myriad Arabic" pitchFamily="50" charset="-78"/>
                <a:cs typeface="Myriad Arabic" pitchFamily="50" charset="-78"/>
              </a:rPr>
              <a:t>Depuis 1998</a:t>
            </a:r>
            <a:endParaRPr lang="fr-FR" sz="2400" b="1" dirty="0">
              <a:solidFill>
                <a:schemeClr val="bg1"/>
              </a:solidFill>
              <a:latin typeface="Myriad Arabic" pitchFamily="50" charset="-78"/>
              <a:cs typeface="Myriad Arabic" pitchFamily="5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4504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6009">
            <a:off x="5458305" y="5369159"/>
            <a:ext cx="1600795" cy="12572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7042">
            <a:off x="3429957" y="5380662"/>
            <a:ext cx="1584226" cy="12342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7647">
            <a:off x="122425" y="3497752"/>
            <a:ext cx="1618370" cy="11040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5210">
            <a:off x="7311041" y="1608426"/>
            <a:ext cx="1575464" cy="12703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11" descr="https://mail.google.com/mail/u/0/?ui=2&amp;ik=b03d424c21&amp;view=fimg&amp;th=14c058220ed406ab&amp;attid=0.1&amp;disp=emb&amp;attbid=ANGjdJ8AOl1vctNVe3E8jhD7_bWXAQ5J3P2GxGgX5PZLQV6UtKOuPQ8wBmceCgi42GXlOXEDdZRe2BNp83h2JBUdiV7w5KG8hS8tXnnBQsbgaVoKOHybvZSp8wEtxjM&amp;sz=s0-l75-ft&amp;ats=1426021707839&amp;rm=14c058220ed406ab&amp;zw&amp;atsh=1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1377">
            <a:off x="335902" y="917460"/>
            <a:ext cx="1691680" cy="1268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23153">
            <a:off x="7522592" y="4440218"/>
            <a:ext cx="1163656" cy="15515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ZoneTexte 11"/>
          <p:cNvSpPr txBox="1"/>
          <p:nvPr/>
        </p:nvSpPr>
        <p:spPr>
          <a:xfrm rot="21429107">
            <a:off x="3142921" y="254995"/>
            <a:ext cx="5583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dirty="0" smtClean="0">
                <a:solidFill>
                  <a:schemeClr val="bg1"/>
                </a:solidFill>
                <a:latin typeface="Hand Of Sean (Demo)" pitchFamily="2" charset="0"/>
              </a:rPr>
              <a:t>Une âme de voyageur</a:t>
            </a:r>
            <a:endParaRPr lang="fr-FR" sz="3200" dirty="0">
              <a:solidFill>
                <a:schemeClr val="bg1"/>
              </a:solidFill>
              <a:latin typeface="Hand Of Sean (Demo)" pitchFamily="2" charset="0"/>
            </a:endParaRPr>
          </a:p>
        </p:txBody>
      </p:sp>
      <p:pic>
        <p:nvPicPr>
          <p:cNvPr id="2061" name="Picture 13" descr="http://seychellesislands.us/photo/helicopter-seychelles-2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8674">
            <a:off x="1306407" y="5153868"/>
            <a:ext cx="1858323" cy="13024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30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 rot="21429107">
            <a:off x="1358103" y="299366"/>
            <a:ext cx="7369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dirty="0" smtClean="0">
                <a:solidFill>
                  <a:schemeClr val="bg1"/>
                </a:solidFill>
                <a:latin typeface="Hand Of Sean (Demo)" pitchFamily="2" charset="0"/>
              </a:rPr>
              <a:t>Fin gourmet depuis toujours!</a:t>
            </a:r>
            <a:endParaRPr lang="fr-FR" sz="3200" dirty="0">
              <a:solidFill>
                <a:schemeClr val="bg1"/>
              </a:solidFill>
              <a:latin typeface="Hand Of Sean (Demo)" pitchFamily="2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62"/>
          <a:stretch/>
        </p:blipFill>
        <p:spPr>
          <a:xfrm>
            <a:off x="3059832" y="1052736"/>
            <a:ext cx="3273828" cy="366397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10" y="3366424"/>
            <a:ext cx="2675723" cy="200679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797152"/>
            <a:ext cx="2675723" cy="200679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93" y="1052736"/>
            <a:ext cx="2675723" cy="200679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811" y="3356992"/>
            <a:ext cx="2675723" cy="2006792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812" y="1052736"/>
            <a:ext cx="2675723" cy="200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34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 rot="21429107">
            <a:off x="1358103" y="299366"/>
            <a:ext cx="7369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dirty="0" smtClean="0">
                <a:solidFill>
                  <a:schemeClr val="bg1"/>
                </a:solidFill>
                <a:latin typeface="Hand Of Sean (Demo)" pitchFamily="2" charset="0"/>
              </a:rPr>
              <a:t>Capitaine de son avenir</a:t>
            </a:r>
            <a:endParaRPr lang="fr-FR" sz="3200" dirty="0">
              <a:solidFill>
                <a:schemeClr val="bg1"/>
              </a:solidFill>
              <a:latin typeface="Hand Of Sean (Demo)" pitchFamily="2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152" y="1340768"/>
            <a:ext cx="3543858" cy="472514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5290019"/>
            <a:ext cx="3250794" cy="2171429"/>
          </a:xfrm>
          <a:prstGeom prst="rect">
            <a:avLst/>
          </a:prstGeom>
        </p:spPr>
      </p:pic>
      <p:pic>
        <p:nvPicPr>
          <p:cNvPr id="5126" name="Picture 6" descr="http://www.denistruffaut.com/images/diplomas/Denis_TRUFFAUT_diplome_Baccalaureat_S_S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8760">
            <a:off x="171681" y="935012"/>
            <a:ext cx="3090172" cy="218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p0.storage.canalblog.com/04/32/797362/83345996_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298">
            <a:off x="1099142" y="3145722"/>
            <a:ext cx="3057942" cy="222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182015" y="1794302"/>
            <a:ext cx="1245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bg1"/>
                </a:solidFill>
                <a:latin typeface="Hand Of Sean (Demo)" pitchFamily="2" charset="0"/>
              </a:rPr>
              <a:t>2010</a:t>
            </a:r>
            <a:endParaRPr lang="fr-FR" sz="1600" dirty="0">
              <a:solidFill>
                <a:schemeClr val="bg1"/>
              </a:solidFill>
              <a:latin typeface="Hand Of Sean (Demo)" pitchFamily="2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3663" y="4026550"/>
            <a:ext cx="1245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bg1"/>
                </a:solidFill>
                <a:latin typeface="Hand Of Sean (Demo)" pitchFamily="2" charset="0"/>
              </a:rPr>
              <a:t>2013</a:t>
            </a:r>
            <a:endParaRPr lang="fr-FR" sz="1600" dirty="0">
              <a:solidFill>
                <a:schemeClr val="bg1"/>
              </a:solidFill>
              <a:latin typeface="Hand Of Sean (Demo)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35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1187624" y="179929"/>
            <a:ext cx="7369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chemeClr val="bg1"/>
                </a:solidFill>
                <a:latin typeface="Hand Of Sean (Demo)" pitchFamily="2" charset="0"/>
              </a:rPr>
              <a:t>C</a:t>
            </a:r>
            <a:endParaRPr lang="fr-FR" sz="3200" dirty="0">
              <a:solidFill>
                <a:schemeClr val="bg1"/>
              </a:solidFill>
              <a:latin typeface="Hand Of Sean (Demo)" pitchFamily="2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314" y="864096"/>
            <a:ext cx="4083918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41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50</Words>
  <Application>Microsoft Office PowerPoint</Application>
  <PresentationFormat>Affichage à l'écran (4:3)</PresentationFormat>
  <Paragraphs>23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Simon Loggia</dc:creator>
  <cp:lastModifiedBy>Simon Loggia</cp:lastModifiedBy>
  <cp:revision>10</cp:revision>
  <dcterms:created xsi:type="dcterms:W3CDTF">2015-03-10T19:45:21Z</dcterms:created>
  <dcterms:modified xsi:type="dcterms:W3CDTF">2015-03-10T22:10:19Z</dcterms:modified>
</cp:coreProperties>
</file>